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511" r:id="rId2"/>
    <p:sldId id="463" r:id="rId3"/>
    <p:sldId id="516" r:id="rId4"/>
    <p:sldId id="517" r:id="rId5"/>
    <p:sldId id="534" r:id="rId6"/>
    <p:sldId id="530" r:id="rId7"/>
    <p:sldId id="531" r:id="rId8"/>
    <p:sldId id="532" r:id="rId9"/>
    <p:sldId id="398" r:id="rId10"/>
    <p:sldId id="535" r:id="rId11"/>
    <p:sldId id="536" r:id="rId12"/>
    <p:sldId id="538" r:id="rId13"/>
    <p:sldId id="539" r:id="rId14"/>
    <p:sldId id="540" r:id="rId15"/>
    <p:sldId id="554" r:id="rId16"/>
    <p:sldId id="518" r:id="rId17"/>
    <p:sldId id="537" r:id="rId18"/>
    <p:sldId id="477" r:id="rId19"/>
    <p:sldId id="399" r:id="rId20"/>
    <p:sldId id="409" r:id="rId21"/>
    <p:sldId id="481" r:id="rId22"/>
    <p:sldId id="482" r:id="rId23"/>
    <p:sldId id="5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HPC_Training/blob/master/Day%204/Exercise_firstUI5/webapp/manifest.json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4/Exercise_firstUI5/webapp/view/MyView.view.xml" TargetMode="External"/><Relationship Id="rId5" Type="http://schemas.openxmlformats.org/officeDocument/2006/relationships/hyperlink" Target="https://github.com/soyuztechnologies/HPC_Training/blob/master/Day%204/Exercise_firstUI5/webapp/controller/MyView.controller.js" TargetMode="External"/><Relationship Id="rId4" Type="http://schemas.openxmlformats.org/officeDocument/2006/relationships/hyperlink" Target="https://github.com/soyuztechnologies/HPC_Training/blob/master/Day%204/Exercise_firstUI5/webapp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apui5.hana.ondemand.com/#/ap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quer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3/Exercise_jQuery/JS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thub.com/soyuztechnologies/HPC_Training/blob/master/Day%203/Exercise_jQuery/css/mystyle.css" TargetMode="External"/><Relationship Id="rId4" Type="http://schemas.openxmlformats.org/officeDocument/2006/relationships/hyperlink" Target="https://github.com/soyuztechnologies/HPC_Training/blob/master/Day%203/Exercise_jQuery/util/mycode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npmj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HPC_Training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hyperlink" Target="https://github.com/soyuztechnologies/HPC_Training/blob/master/Day%204/Exercise_NodeJS/reuse.j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288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Using jQuery to add animations to the html page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Steps to create a new NodeJS Project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reusable module in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480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58BDE-8CA6-427C-B529-5320604EEAAE}"/>
              </a:ext>
            </a:extLst>
          </p:cNvPr>
          <p:cNvSpPr txBox="1"/>
          <p:nvPr/>
        </p:nvSpPr>
        <p:spPr>
          <a:xfrm>
            <a:off x="261764" y="5894309"/>
            <a:ext cx="5834236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4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C2BE-F202-4A2C-A830-C9F8625E3A42}"/>
              </a:ext>
            </a:extLst>
          </p:cNvPr>
          <p:cNvSpPr txBox="1"/>
          <p:nvPr/>
        </p:nvSpPr>
        <p:spPr>
          <a:xfrm>
            <a:off x="3896139" y="4333461"/>
            <a:ext cx="6097656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$ - indicates browser that we willing to use jQuery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Selector – tell browser to target which are all the element(s)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Action – events, functions, special functions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CEE421-4B68-4CE8-BD87-BE5D6736A0F4}"/>
              </a:ext>
            </a:extLst>
          </p:cNvPr>
          <p:cNvCxnSpPr>
            <a:cxnSpLocks/>
          </p:cNvCxnSpPr>
          <p:nvPr/>
        </p:nvCxnSpPr>
        <p:spPr>
          <a:xfrm>
            <a:off x="3896139" y="4333461"/>
            <a:ext cx="0" cy="124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use jQuery to add some animations in our HTML page.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JSBasic.html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mycode.js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mystyle.css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098" name="Picture 2" descr="Business people working over laptop development Free Vector">
            <a:extLst>
              <a:ext uri="{FF2B5EF4-FFF2-40B4-BE49-F238E27FC236}">
                <a16:creationId xmlns:a16="http://schemas.microsoft.com/office/drawing/2014/main" id="{930593C9-D61E-4318-924A-D527A19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36" y="1466077"/>
            <a:ext cx="59626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10823</TotalTime>
  <Words>1974</Words>
  <Application>Microsoft Office PowerPoint</Application>
  <PresentationFormat>Widescreen</PresentationFormat>
  <Paragraphs>234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702</cp:revision>
  <dcterms:created xsi:type="dcterms:W3CDTF">2016-07-10T03:33:26Z</dcterms:created>
  <dcterms:modified xsi:type="dcterms:W3CDTF">2022-01-29T14:19:50Z</dcterms:modified>
</cp:coreProperties>
</file>